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13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5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2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08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8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24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9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1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6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BD3EF-B23F-440D-A5E3-F707C8130DB8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5E53A-783D-47E2-8BDE-1F5898223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21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XMLHttpRequest/readyState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/js_ajax_http.as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80728"/>
          </a:xfrm>
          <a:prstGeom prst="rect">
            <a:avLst/>
          </a:prstGeom>
          <a:blipFill dpi="0" rotWithShape="1">
            <a:blip r:embed="rId4">
              <a:alphaModFix amt="36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020849" y="447645"/>
            <a:ext cx="282295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/>
              <a:t>A</a:t>
            </a:r>
            <a:r>
              <a:rPr lang="en-US" altLang="ko-KR" sz="2800" dirty="0"/>
              <a:t>synchronous</a:t>
            </a:r>
            <a:endParaRPr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1016345" y="1380706"/>
            <a:ext cx="200830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/>
              <a:t>J</a:t>
            </a:r>
            <a:r>
              <a:rPr lang="en-US" altLang="ko-KR" sz="2800" dirty="0"/>
              <a:t>avaScript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1016345" y="2359024"/>
            <a:ext cx="12057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/>
              <a:t>A</a:t>
            </a:r>
            <a:r>
              <a:rPr lang="en-US" altLang="ko-KR" sz="2800" dirty="0"/>
              <a:t>nd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1016345" y="3284375"/>
            <a:ext cx="123944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/>
              <a:t>X</a:t>
            </a:r>
            <a:r>
              <a:rPr lang="en-US" altLang="ko-KR" sz="2800" dirty="0"/>
              <a:t>ML</a:t>
            </a:r>
            <a:endParaRPr lang="ko-KR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009239" y="4445338"/>
            <a:ext cx="2015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김선민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70716" y="5439495"/>
            <a:ext cx="3406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>
                    <a:lumMod val="75000"/>
                  </a:schemeClr>
                </a:solidFill>
              </a:rPr>
              <a:t>XMLHttpRequest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84340" y="4020990"/>
            <a:ext cx="115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open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27235" y="2243918"/>
            <a:ext cx="1071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send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61770" y="925929"/>
            <a:ext cx="76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AJAX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5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7" y="617084"/>
            <a:ext cx="5591175" cy="5362575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H="1">
            <a:off x="8979151" y="0"/>
            <a:ext cx="4" cy="86901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8979151" y="5979659"/>
            <a:ext cx="0" cy="878341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88690" y="961052"/>
            <a:ext cx="5980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드디어 </a:t>
            </a:r>
            <a:r>
              <a:rPr lang="en-US" altLang="ko-KR" dirty="0" err="1" smtClean="0"/>
              <a:t>readyState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마지막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문에서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이기 때문에</a:t>
            </a:r>
            <a:r>
              <a:rPr lang="en-US" altLang="ko-KR" dirty="0" smtClean="0"/>
              <a:t>, id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‘demo’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갖는 </a:t>
            </a:r>
            <a:r>
              <a:rPr lang="en-US" altLang="ko-KR" dirty="0" smtClean="0"/>
              <a:t>div </a:t>
            </a:r>
            <a:r>
              <a:rPr lang="ko-KR" altLang="en-US" dirty="0" smtClean="0"/>
              <a:t>태그 부분에 </a:t>
            </a:r>
            <a:r>
              <a:rPr lang="en-US" altLang="ko-KR" dirty="0" err="1" smtClean="0"/>
              <a:t>responseText</a:t>
            </a:r>
            <a:r>
              <a:rPr lang="ko-KR" altLang="en-US" dirty="0" smtClean="0"/>
              <a:t>의 값이 들어가서 아래와 같은 화면이 출력된다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46" y="2253423"/>
            <a:ext cx="4290410" cy="16766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9672" y="3652767"/>
            <a:ext cx="440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divDemo.innerHTML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this.responseText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88690" y="4096139"/>
            <a:ext cx="5980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글은</a:t>
            </a:r>
            <a:r>
              <a:rPr lang="en-US" altLang="ko-KR" dirty="0" smtClean="0"/>
              <a:t>/ajax/testtext.txt</a:t>
            </a:r>
            <a:r>
              <a:rPr lang="ko-KR" altLang="en-US" dirty="0" smtClean="0"/>
              <a:t>의 경로에 있는 파일과 같은 값을 갖는 것을 볼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58" y="4701997"/>
            <a:ext cx="2534004" cy="11145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8979151" y="4639345"/>
            <a:ext cx="207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/ajax/testtext.txt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26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0"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7705" y="1175657"/>
            <a:ext cx="103383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참고 사이트</a:t>
            </a:r>
            <a:endParaRPr lang="en-US" altLang="ko-KR" sz="3200" dirty="0" smtClean="0"/>
          </a:p>
          <a:p>
            <a:pPr algn="ctr"/>
            <a:endParaRPr lang="en-US" altLang="ko-KR" sz="3200" dirty="0" smtClean="0"/>
          </a:p>
          <a:p>
            <a:r>
              <a:rPr lang="en-US" altLang="ko-KR" dirty="0" smtClean="0"/>
              <a:t>MDN : </a:t>
            </a:r>
            <a:r>
              <a:rPr lang="en-US" altLang="ko-KR" dirty="0" smtClean="0">
                <a:hlinkClick r:id="rId3"/>
              </a:rPr>
              <a:t>https://developer.mozilla.org/en-US/docs/Web/API/XMLHttpRequest/readyState</a:t>
            </a:r>
            <a:endParaRPr lang="en-US" altLang="ko-KR" dirty="0" smtClean="0"/>
          </a:p>
          <a:p>
            <a:r>
              <a:rPr lang="en-US" altLang="ko-KR" dirty="0" smtClean="0"/>
              <a:t>W3schools.com : </a:t>
            </a:r>
            <a:r>
              <a:rPr lang="en-US" altLang="ko-KR" dirty="0" smtClean="0">
                <a:hlinkClick r:id="rId4"/>
              </a:rPr>
              <a:t>https://www.w3schools.com/js/js_ajax_http.asp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010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0"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7118" y="643813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AJAX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7117" y="1290144"/>
            <a:ext cx="93679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r>
              <a:rPr lang="ko-KR" altLang="en-US" dirty="0" err="1" smtClean="0"/>
              <a:t>비동기식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자바스크립트와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이라는 말로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전체를 새로고침해서 화면을 구성했던 방식을 버리고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부분만 따로 구성하거나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페이지가 웹 서버와 통신을 하여 한 부분에만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등 을 읽은 결과물을 보여줄 수 있는 기술이라고 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요약하자면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정보만을 가지고 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보낼 수 있는 기술이라고 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이러한 기술은 아주 복잡할 수도 있지만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XMLHttpRequest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라는 오브젝트를 이용하면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쉽게 실습할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이 발표자료 에는 </a:t>
            </a:r>
            <a:r>
              <a:rPr lang="en-US" altLang="ko-KR" dirty="0" err="1" smtClean="0"/>
              <a:t>XMLHttpRequest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오브젝트를 활용하여 </a:t>
            </a:r>
            <a:r>
              <a:rPr lang="en-US" altLang="ko-KR" dirty="0" err="1" smtClean="0"/>
              <a:t>readyState</a:t>
            </a:r>
            <a:r>
              <a:rPr lang="en-US" altLang="ko-KR" dirty="0" smtClean="0"/>
              <a:t> 0 </a:t>
            </a:r>
            <a:r>
              <a:rPr lang="ko-KR" altLang="en-US" dirty="0" smtClean="0"/>
              <a:t>부터 </a:t>
            </a:r>
            <a:r>
              <a:rPr lang="en-US" altLang="ko-KR" dirty="0" err="1" smtClean="0"/>
              <a:t>readyState</a:t>
            </a:r>
            <a:r>
              <a:rPr lang="en-US" altLang="ko-KR" dirty="0" smtClean="0"/>
              <a:t> 4 </a:t>
            </a:r>
            <a:r>
              <a:rPr lang="ko-KR" altLang="en-US" dirty="0" smtClean="0"/>
              <a:t>까지의 과정을 설명하겠습니다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2649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0"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7" y="1075068"/>
            <a:ext cx="5990061" cy="40671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075856" y="291500"/>
            <a:ext cx="108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/>
                </a:solidFill>
              </a:rPr>
              <a:t>Client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91559" y="5766251"/>
            <a:ext cx="267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/>
                </a:solidFill>
              </a:rPr>
              <a:t>Client And Server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42788" y="1038319"/>
            <a:ext cx="5253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readyState</a:t>
            </a:r>
            <a:r>
              <a:rPr lang="en-US" altLang="ko-KR" dirty="0" smtClean="0"/>
              <a:t> = 1  (OPENED)</a:t>
            </a:r>
          </a:p>
          <a:p>
            <a:r>
              <a:rPr lang="en-US" altLang="ko-KR" dirty="0" smtClean="0"/>
              <a:t>Method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를 가지고 </a:t>
            </a:r>
            <a:r>
              <a:rPr lang="en-US" altLang="ko-KR" dirty="0" smtClean="0"/>
              <a:t>send() </a:t>
            </a:r>
            <a:r>
              <a:rPr lang="ko-KR" altLang="en-US" dirty="0" smtClean="0"/>
              <a:t>되면 서버의 문을 연 상태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601616" y="787118"/>
            <a:ext cx="2864499" cy="1013461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158205" y="312715"/>
            <a:ext cx="5822302" cy="1749118"/>
          </a:xfrm>
          <a:prstGeom prst="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167534" y="3251450"/>
            <a:ext cx="5719665" cy="2976466"/>
          </a:xfrm>
          <a:prstGeom prst="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419462" y="2093979"/>
            <a:ext cx="54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readyState</a:t>
            </a:r>
            <a:r>
              <a:rPr lang="ko-KR" altLang="en-US" dirty="0" smtClean="0"/>
              <a:t>가 변할 때마다 호출되어지는 </a:t>
            </a:r>
            <a:r>
              <a:rPr lang="en-US" altLang="ko-KR" dirty="0" smtClean="0"/>
              <a:t>function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6114" y="3360968"/>
            <a:ext cx="512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readyState</a:t>
            </a:r>
            <a:r>
              <a:rPr lang="en-US" altLang="ko-KR" dirty="0" smtClean="0"/>
              <a:t> = 2  (HEADERS_RECEIVED)</a:t>
            </a:r>
          </a:p>
          <a:p>
            <a:r>
              <a:rPr lang="ko-KR" altLang="en-US" dirty="0" smtClean="0"/>
              <a:t>서버와 통신을 하여 </a:t>
            </a:r>
            <a:r>
              <a:rPr lang="en-US" altLang="ko-KR" dirty="0" smtClean="0"/>
              <a:t>HEADER</a:t>
            </a:r>
            <a:r>
              <a:rPr lang="ko-KR" altLang="en-US" dirty="0" smtClean="0"/>
              <a:t>값을 얻은 상태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6466114" y="4300699"/>
            <a:ext cx="512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readyState</a:t>
            </a:r>
            <a:r>
              <a:rPr lang="en-US" altLang="ko-KR" dirty="0" smtClean="0"/>
              <a:t> = 3 (LOADING)</a:t>
            </a:r>
          </a:p>
          <a:p>
            <a:r>
              <a:rPr lang="en-US" altLang="ko-KR" dirty="0" smtClean="0"/>
              <a:t>Client</a:t>
            </a:r>
            <a:r>
              <a:rPr lang="ko-KR" altLang="en-US" dirty="0" smtClean="0"/>
              <a:t>의 요청을 수행 후 응답을 </a:t>
            </a:r>
            <a:r>
              <a:rPr lang="ko-KR" altLang="en-US" dirty="0" err="1" smtClean="0"/>
              <a:t>받는중인</a:t>
            </a:r>
            <a:r>
              <a:rPr lang="ko-KR" altLang="en-US" dirty="0" smtClean="0"/>
              <a:t> 상태</a:t>
            </a:r>
            <a:endParaRPr lang="en-US" altLang="ko-KR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6466114" y="5113176"/>
            <a:ext cx="462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readyState</a:t>
            </a:r>
            <a:r>
              <a:rPr lang="en-US" altLang="ko-KR" dirty="0" smtClean="0"/>
              <a:t> = 4 (DONE)</a:t>
            </a:r>
          </a:p>
          <a:p>
            <a:r>
              <a:rPr lang="ko-KR" altLang="en-US" dirty="0" smtClean="0"/>
              <a:t>요청과 응답이 모두 끝나고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완료되어 통신이 끊긴 상태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4058816" y="1462260"/>
            <a:ext cx="2407299" cy="522985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1"/>
          </p:cNvCxnSpPr>
          <p:nvPr/>
        </p:nvCxnSpPr>
        <p:spPr>
          <a:xfrm flipH="1" flipV="1">
            <a:off x="4208106" y="2248678"/>
            <a:ext cx="2211356" cy="29967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19462" y="426803"/>
            <a:ext cx="52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readyState</a:t>
            </a:r>
            <a:r>
              <a:rPr lang="en-US" altLang="ko-KR" dirty="0" smtClean="0"/>
              <a:t> = 0  (UNSENT)</a:t>
            </a:r>
          </a:p>
          <a:p>
            <a:r>
              <a:rPr lang="ko-KR" altLang="en-US" dirty="0" smtClean="0"/>
              <a:t>서버와의 통신 수단을 얻은 상태</a:t>
            </a:r>
            <a:endParaRPr lang="ko-KR" altLang="en-US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84" y="5039851"/>
            <a:ext cx="1066949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8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0"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7" y="617084"/>
            <a:ext cx="5591175" cy="5362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28793" y="2174033"/>
            <a:ext cx="567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getAllResponseHeaders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모든 응답 </a:t>
            </a:r>
            <a:r>
              <a:rPr lang="ko-KR" altLang="en-US" dirty="0" err="1" smtClean="0"/>
              <a:t>해더를</a:t>
            </a:r>
            <a:r>
              <a:rPr lang="ko-KR" altLang="en-US" dirty="0" smtClean="0"/>
              <a:t> 꺼내주는 함수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28793" y="1542615"/>
            <a:ext cx="362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This = </a:t>
            </a:r>
            <a:r>
              <a:rPr lang="en-US" altLang="ko-KR" dirty="0" err="1" smtClean="0"/>
              <a:t>xhr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8793" y="2975205"/>
            <a:ext cx="567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This.responseText</a:t>
            </a:r>
            <a:endParaRPr lang="en-US" altLang="ko-KR" dirty="0" smtClean="0"/>
          </a:p>
          <a:p>
            <a:r>
              <a:rPr lang="en-US" altLang="ko-KR" dirty="0" smtClean="0"/>
              <a:t> = this(</a:t>
            </a:r>
            <a:r>
              <a:rPr lang="en-US" altLang="ko-KR" dirty="0" err="1" smtClean="0"/>
              <a:t>xhr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담겨있는 응답 텍스트를 호출한다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93" y="4765822"/>
            <a:ext cx="2534004" cy="1114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6428793" y="4396490"/>
            <a:ext cx="207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/ajax/testtext.txt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6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0"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7" y="617084"/>
            <a:ext cx="5591175" cy="5362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37" y="617084"/>
            <a:ext cx="3019846" cy="1486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38" y="1772817"/>
            <a:ext cx="3019846" cy="9587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15602" y="3074258"/>
            <a:ext cx="152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발생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rot="20013487">
            <a:off x="7184571" y="2372149"/>
            <a:ext cx="81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7759" y="4037272"/>
            <a:ext cx="184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helloAjax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74425" y="5000286"/>
            <a:ext cx="260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XMLHttpRequest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 </a:t>
            </a:r>
            <a:r>
              <a:rPr lang="en-US" altLang="ko-KR" dirty="0" err="1" smtClean="0"/>
              <a:t>readyState</a:t>
            </a:r>
            <a:r>
              <a:rPr lang="en-US" altLang="ko-KR" dirty="0" smtClean="0"/>
              <a:t> = 0 )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4" idx="2"/>
            <a:endCxn id="5" idx="0"/>
          </p:cNvCxnSpPr>
          <p:nvPr/>
        </p:nvCxnSpPr>
        <p:spPr>
          <a:xfrm flipH="1">
            <a:off x="8979157" y="2731536"/>
            <a:ext cx="4" cy="342722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2"/>
            <a:endCxn id="7" idx="0"/>
          </p:cNvCxnSpPr>
          <p:nvPr/>
        </p:nvCxnSpPr>
        <p:spPr>
          <a:xfrm>
            <a:off x="8979157" y="3443590"/>
            <a:ext cx="0" cy="593682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8" idx="0"/>
          </p:cNvCxnSpPr>
          <p:nvPr/>
        </p:nvCxnSpPr>
        <p:spPr>
          <a:xfrm flipH="1">
            <a:off x="8979156" y="4414657"/>
            <a:ext cx="4" cy="585629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8979151" y="5646617"/>
            <a:ext cx="4" cy="1211383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0"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7" y="617084"/>
            <a:ext cx="5591175" cy="5362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4469" y="869010"/>
            <a:ext cx="446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xhr.onreadystatechange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ko-KR" altLang="en-US" dirty="0" smtClean="0"/>
              <a:t>함수오버라이딩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8979151" y="0"/>
            <a:ext cx="4" cy="86901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8979151" y="5646617"/>
            <a:ext cx="4" cy="1211383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8972918" y="1238342"/>
            <a:ext cx="4" cy="86901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44469" y="2142045"/>
            <a:ext cx="4480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xhr.open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(‘GET’,’/ajax/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testtext.txt’,true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</a:p>
          <a:p>
            <a:r>
              <a:rPr lang="en-US" altLang="ko-KR" dirty="0" smtClean="0"/>
              <a:t>GET Method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/ajax/testtext.txt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하겠다고 알려줌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비동기방식으로</a:t>
            </a:r>
            <a:r>
              <a:rPr lang="en-US" altLang="ko-KR" dirty="0" smtClean="0"/>
              <a:t>)</a:t>
            </a:r>
          </a:p>
          <a:p>
            <a:pPr algn="ctr"/>
            <a:r>
              <a:rPr lang="en-US" altLang="ko-KR" dirty="0" smtClean="0"/>
              <a:t>( </a:t>
            </a:r>
            <a:r>
              <a:rPr lang="en-US" altLang="ko-KR" dirty="0" err="1" smtClean="0"/>
              <a:t>readyState</a:t>
            </a:r>
            <a:r>
              <a:rPr lang="en-US" altLang="ko-KR" dirty="0" smtClean="0"/>
              <a:t> = 1 )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8972914" y="3342374"/>
            <a:ext cx="4" cy="86901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38232" y="4173371"/>
            <a:ext cx="4469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readyState</a:t>
            </a:r>
            <a:r>
              <a:rPr lang="ko-KR" altLang="en-US" dirty="0" smtClean="0"/>
              <a:t>가 변했으니</a:t>
            </a:r>
            <a:r>
              <a:rPr lang="en-US" altLang="ko-KR" dirty="0" smtClean="0"/>
              <a:t>,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xhr.onreadystatechange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ko-KR" altLang="en-US" dirty="0" smtClean="0"/>
              <a:t>함수 호출 </a:t>
            </a:r>
            <a:r>
              <a:rPr lang="en-US" altLang="ko-KR" dirty="0" smtClean="0"/>
              <a:t>!</a:t>
            </a:r>
          </a:p>
          <a:p>
            <a:r>
              <a:rPr lang="en-US" altLang="ko-KR" dirty="0" err="1" smtClean="0"/>
              <a:t>readyState</a:t>
            </a:r>
            <a:r>
              <a:rPr lang="en-US" altLang="ko-KR" dirty="0" smtClean="0"/>
              <a:t> = 1 </a:t>
            </a:r>
            <a:r>
              <a:rPr lang="ko-KR" altLang="en-US" dirty="0" smtClean="0"/>
              <a:t>이므로 </a:t>
            </a:r>
            <a:endParaRPr lang="en-US" altLang="ko-KR" dirty="0" smtClean="0"/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Alert(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this.getAllResponseHeaders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());</a:t>
            </a: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Alert(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this.status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호출해야함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64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7" y="617084"/>
            <a:ext cx="5591175" cy="5362575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H="1">
            <a:off x="8979151" y="0"/>
            <a:ext cx="4" cy="86901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 flipH="1">
            <a:off x="8979151" y="5646617"/>
            <a:ext cx="4" cy="1211383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963734" y="879446"/>
            <a:ext cx="4030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하지만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인 상태에서는 아직 </a:t>
            </a:r>
            <a:r>
              <a:rPr lang="en-US" altLang="ko-KR" dirty="0" smtClean="0"/>
              <a:t>header</a:t>
            </a:r>
            <a:r>
              <a:rPr lang="ko-KR" altLang="en-US" dirty="0" smtClean="0"/>
              <a:t>를 받지 못한 상태이기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 값을 갖고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연결도 되지 않았기 때문에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Status</a:t>
            </a:r>
            <a:r>
              <a:rPr lang="ko-KR" altLang="en-US" dirty="0" smtClean="0"/>
              <a:t>의 값도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갖는다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10" y="2441458"/>
            <a:ext cx="4333875" cy="1285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8" y="4099452"/>
            <a:ext cx="4305901" cy="1295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198" y="3224575"/>
            <a:ext cx="388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Alert(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this.getAllResponseHeaders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());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2210" y="5001022"/>
            <a:ext cx="388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Alert(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this.status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67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7" y="617084"/>
            <a:ext cx="5591175" cy="5362575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H="1">
            <a:off x="8979151" y="0"/>
            <a:ext cx="4" cy="86901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8979146" y="6522098"/>
            <a:ext cx="5" cy="335902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24383" y="1902958"/>
            <a:ext cx="390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xhr.send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ko-KR" altLang="en-US" dirty="0" smtClean="0"/>
              <a:t>를 호출 후 시간이 지나면</a:t>
            </a:r>
            <a:r>
              <a:rPr lang="en-US" altLang="ko-KR" dirty="0" smtClean="0"/>
              <a:t>, </a:t>
            </a:r>
          </a:p>
          <a:p>
            <a:r>
              <a:rPr lang="en-US" altLang="ko-KR" dirty="0" err="1" smtClean="0"/>
              <a:t>readyState</a:t>
            </a:r>
            <a:r>
              <a:rPr lang="en-US" altLang="ko-KR" dirty="0" smtClean="0"/>
              <a:t> = 2 </a:t>
            </a:r>
            <a:r>
              <a:rPr lang="ko-KR" altLang="en-US" dirty="0" smtClean="0"/>
              <a:t>인 상태가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16069" y="869010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xhr.send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8979146" y="1238342"/>
            <a:ext cx="4" cy="61845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8979146" y="2549289"/>
            <a:ext cx="4" cy="61845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24383" y="3167739"/>
            <a:ext cx="3909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그러면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문을 따라서</a:t>
            </a:r>
            <a:endParaRPr lang="en-US" altLang="ko-KR" dirty="0" smtClean="0"/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Alert(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this.getAllReponseHeaders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());</a:t>
            </a: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Alert(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this.status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</a:p>
          <a:p>
            <a:r>
              <a:rPr lang="ko-KR" altLang="en-US" dirty="0" err="1" smtClean="0"/>
              <a:t>를</a:t>
            </a:r>
            <a:r>
              <a:rPr lang="ko-KR" altLang="en-US" dirty="0" smtClean="0"/>
              <a:t> 호출한다</a:t>
            </a:r>
            <a:r>
              <a:rPr lang="en-US" altLang="ko-KR" dirty="0" smtClean="0"/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814" y="4830471"/>
            <a:ext cx="4124131" cy="1689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70" y="4843558"/>
            <a:ext cx="3626530" cy="110477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796967" y="6111849"/>
            <a:ext cx="379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Alert(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this.getAllReponseHeaders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());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633545" y="5448921"/>
            <a:ext cx="1910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Alert(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this.status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8979142" y="4368068"/>
            <a:ext cx="4" cy="47549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5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7" y="617084"/>
            <a:ext cx="5591175" cy="5362575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H="1">
            <a:off x="8979151" y="0"/>
            <a:ext cx="4" cy="86901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8979151" y="6214188"/>
            <a:ext cx="0" cy="643812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32841" y="942390"/>
            <a:ext cx="549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readyState</a:t>
            </a:r>
            <a:r>
              <a:rPr lang="en-US" altLang="ko-KR" dirty="0" smtClean="0"/>
              <a:t> = 2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headers</a:t>
            </a:r>
            <a:r>
              <a:rPr lang="ko-KR" altLang="en-US" dirty="0" smtClean="0"/>
              <a:t>를 가지고 오기 때문에 해당 값들이 창에 뜨게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연결도 되었기 때문에</a:t>
            </a:r>
            <a:r>
              <a:rPr lang="en-US" altLang="ko-KR" dirty="0" smtClean="0"/>
              <a:t>, status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200 (OK)</a:t>
            </a:r>
            <a:r>
              <a:rPr lang="ko-KR" altLang="en-US" dirty="0" smtClean="0"/>
              <a:t>값이 나오게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2841" y="2183362"/>
            <a:ext cx="549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 다음은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onreadystatechange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ko-KR" altLang="en-US" dirty="0" smtClean="0"/>
              <a:t>함수를 다 돌고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readyState</a:t>
            </a:r>
            <a:r>
              <a:rPr lang="en-US" altLang="ko-KR" dirty="0" smtClean="0"/>
              <a:t> = 3</a:t>
            </a:r>
            <a:r>
              <a:rPr lang="ko-KR" altLang="en-US" dirty="0" smtClean="0"/>
              <a:t>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2841" y="3159183"/>
            <a:ext cx="549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readyState</a:t>
            </a:r>
            <a:r>
              <a:rPr lang="ko-KR" altLang="en-US" dirty="0" smtClean="0"/>
              <a:t>가 변하면서 다시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onreadystatechange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r>
              <a:rPr lang="ko-KR" altLang="en-US" dirty="0" smtClean="0"/>
              <a:t>함수 호출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문에서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이기 때문에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alert(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this.responseText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 </a:t>
            </a:r>
            <a:r>
              <a:rPr lang="ko-KR" altLang="en-US" dirty="0" smtClean="0"/>
              <a:t>가 호출된다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endCxn id="8" idx="0"/>
          </p:cNvCxnSpPr>
          <p:nvPr/>
        </p:nvCxnSpPr>
        <p:spPr>
          <a:xfrm flipH="1">
            <a:off x="8979151" y="1853872"/>
            <a:ext cx="4" cy="32949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8979151" y="2669600"/>
            <a:ext cx="0" cy="498887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979151" y="4082513"/>
            <a:ext cx="0" cy="498887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501" y="4634098"/>
            <a:ext cx="4305300" cy="14763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826501" y="5721265"/>
            <a:ext cx="2607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alert(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this.responseText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07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476</Words>
  <Application>Microsoft Office PowerPoint</Application>
  <PresentationFormat>와이드스크린</PresentationFormat>
  <Paragraphs>78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선민</dc:creator>
  <cp:lastModifiedBy>김 선민</cp:lastModifiedBy>
  <cp:revision>45</cp:revision>
  <dcterms:created xsi:type="dcterms:W3CDTF">2019-03-31T09:04:57Z</dcterms:created>
  <dcterms:modified xsi:type="dcterms:W3CDTF">2019-03-31T17:41:07Z</dcterms:modified>
</cp:coreProperties>
</file>